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>
            <a:extLst>
              <a:ext uri="{FF2B5EF4-FFF2-40B4-BE49-F238E27FC236}">
                <a16:creationId xmlns:a16="http://schemas.microsoft.com/office/drawing/2014/main" id="{C78D336F-6BFA-4D7C-B2FA-D188B0F3CBFC}"/>
              </a:ext>
            </a:extLst>
          </p:cNvPr>
          <p:cNvGrpSpPr/>
          <p:nvPr/>
        </p:nvGrpSpPr>
        <p:grpSpPr>
          <a:xfrm>
            <a:off x="546097" y="-4764"/>
            <a:ext cx="5014918" cy="6862763"/>
            <a:chOff x="546097" y="-4764"/>
            <a:chExt cx="5014918" cy="6862763"/>
          </a:xfrm>
        </p:grpSpPr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2F4A8093-A2B4-4250-A2AD-C0E924449701}"/>
                </a:ext>
              </a:extLst>
            </p:cNvPr>
            <p:cNvSpPr/>
            <p:nvPr/>
          </p:nvSpPr>
          <p:spPr>
            <a:xfrm>
              <a:off x="984251" y="-4764"/>
              <a:ext cx="1063620" cy="278288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70"/>
                <a:gd name="f4" fmla="val 1753"/>
                <a:gd name="f5" fmla="val 1696"/>
                <a:gd name="f6" fmla="val 225"/>
                <a:gd name="f7" fmla="val 430"/>
                <a:gd name="f8" fmla="*/ f0 1 670"/>
                <a:gd name="f9" fmla="*/ f1 1 1753"/>
                <a:gd name="f10" fmla="+- f4 0 f2"/>
                <a:gd name="f11" fmla="+- f3 0 f2"/>
                <a:gd name="f12" fmla="*/ f11 1 670"/>
                <a:gd name="f13" fmla="*/ f10 1 1753"/>
                <a:gd name="f14" fmla="*/ 0 1 f12"/>
                <a:gd name="f15" fmla="*/ f3 1 f12"/>
                <a:gd name="f16" fmla="*/ 0 1 f13"/>
                <a:gd name="f17" fmla="*/ f4 1 f13"/>
                <a:gd name="f18" fmla="*/ f14 f8 1"/>
                <a:gd name="f19" fmla="*/ f15 f8 1"/>
                <a:gd name="f20" fmla="*/ f17 f9 1"/>
                <a:gd name="f21" fmla="*/ f16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670" h="1753">
                  <a:moveTo>
                    <a:pt x="f2" y="f5"/>
                  </a:moveTo>
                  <a:lnTo>
                    <a:pt x="f6" y="f4"/>
                  </a:lnTo>
                  <a:lnTo>
                    <a:pt x="f3" y="f2"/>
                  </a:lnTo>
                  <a:lnTo>
                    <a:pt x="f7" y="f2"/>
                  </a:lnTo>
                  <a:lnTo>
                    <a:pt x="f2" y="f5"/>
                  </a:lnTo>
                  <a:close/>
                </a:path>
              </a:pathLst>
            </a:custGeom>
            <a:solidFill>
              <a:srgbClr val="30ACEC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sl-SI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DAA64224-B0DB-445E-A906-ACCFDEB51DD0}"/>
                </a:ext>
              </a:extLst>
            </p:cNvPr>
            <p:cNvSpPr/>
            <p:nvPr/>
          </p:nvSpPr>
          <p:spPr>
            <a:xfrm>
              <a:off x="546097" y="-4764"/>
              <a:ext cx="1035045" cy="26733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52"/>
                <a:gd name="f4" fmla="val 1684"/>
                <a:gd name="f5" fmla="val 225"/>
                <a:gd name="f6" fmla="val 411"/>
                <a:gd name="f7" fmla="val 1627"/>
                <a:gd name="f8" fmla="val 219"/>
                <a:gd name="f9" fmla="val 1681"/>
                <a:gd name="f10" fmla="*/ f0 1 652"/>
                <a:gd name="f11" fmla="*/ f1 1 1684"/>
                <a:gd name="f12" fmla="+- f4 0 f2"/>
                <a:gd name="f13" fmla="+- f3 0 f2"/>
                <a:gd name="f14" fmla="*/ f13 1 652"/>
                <a:gd name="f15" fmla="*/ f12 1 1684"/>
                <a:gd name="f16" fmla="*/ 0 1 f14"/>
                <a:gd name="f17" fmla="*/ f3 1 f14"/>
                <a:gd name="f18" fmla="*/ 0 1 f15"/>
                <a:gd name="f19" fmla="*/ f4 1 f15"/>
                <a:gd name="f20" fmla="*/ f16 f10 1"/>
                <a:gd name="f21" fmla="*/ f17 f10 1"/>
                <a:gd name="f22" fmla="*/ f19 f11 1"/>
                <a:gd name="f23" fmla="*/ f18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652" h="1684">
                  <a:moveTo>
                    <a:pt x="f5" y="f4"/>
                  </a:moveTo>
                  <a:lnTo>
                    <a:pt x="f3" y="f2"/>
                  </a:lnTo>
                  <a:lnTo>
                    <a:pt x="f6" y="f2"/>
                  </a:lnTo>
                  <a:lnTo>
                    <a:pt x="f2" y="f7"/>
                  </a:lnTo>
                  <a:lnTo>
                    <a:pt x="f8" y="f9"/>
                  </a:lnTo>
                  <a:lnTo>
                    <a:pt x="f5" y="f4"/>
                  </a:lnTo>
                  <a:close/>
                </a:path>
              </a:pathLst>
            </a:custGeom>
            <a:solidFill>
              <a:srgbClr val="595959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sl-SI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488D78BE-C4E1-43EA-BE0F-BE2DF6F73D83}"/>
                </a:ext>
              </a:extLst>
            </p:cNvPr>
            <p:cNvSpPr/>
            <p:nvPr/>
          </p:nvSpPr>
          <p:spPr>
            <a:xfrm>
              <a:off x="546097" y="2582859"/>
              <a:ext cx="2693986" cy="427514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97"/>
                <a:gd name="f4" fmla="val 2693"/>
                <a:gd name="f5" fmla="val 1622"/>
                <a:gd name="f6" fmla="*/ f0 1 1697"/>
                <a:gd name="f7" fmla="*/ f1 1 2693"/>
                <a:gd name="f8" fmla="+- f4 0 f2"/>
                <a:gd name="f9" fmla="+- f3 0 f2"/>
                <a:gd name="f10" fmla="*/ f9 1 1697"/>
                <a:gd name="f11" fmla="*/ f8 1 2693"/>
                <a:gd name="f12" fmla="*/ 0 1 f10"/>
                <a:gd name="f13" fmla="*/ f3 1 f10"/>
                <a:gd name="f14" fmla="*/ 0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1697" h="2693">
                  <a:moveTo>
                    <a:pt x="f2" y="f2"/>
                  </a:moveTo>
                  <a:lnTo>
                    <a:pt x="f5" y="f4"/>
                  </a:lnTo>
                  <a:lnTo>
                    <a:pt x="f3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262626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sl-SI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57EEA6A9-C433-4E42-B29A-396E22C56ED5}"/>
                </a:ext>
              </a:extLst>
            </p:cNvPr>
            <p:cNvSpPr/>
            <p:nvPr/>
          </p:nvSpPr>
          <p:spPr>
            <a:xfrm>
              <a:off x="989015" y="2692395"/>
              <a:ext cx="3332165" cy="41656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99"/>
                <a:gd name="f4" fmla="val 2624"/>
                <a:gd name="f5" fmla="val 2021"/>
                <a:gd name="f6" fmla="*/ f0 1 2099"/>
                <a:gd name="f7" fmla="*/ f1 1 2624"/>
                <a:gd name="f8" fmla="+- f4 0 f2"/>
                <a:gd name="f9" fmla="+- f3 0 f2"/>
                <a:gd name="f10" fmla="*/ f9 1 2099"/>
                <a:gd name="f11" fmla="*/ f8 1 2624"/>
                <a:gd name="f12" fmla="*/ 0 1 f10"/>
                <a:gd name="f13" fmla="*/ f3 1 f10"/>
                <a:gd name="f14" fmla="*/ 0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2099" h="2624">
                  <a:moveTo>
                    <a:pt x="f3" y="f4"/>
                  </a:moveTo>
                  <a:lnTo>
                    <a:pt x="f2" y="f2"/>
                  </a:lnTo>
                  <a:lnTo>
                    <a:pt x="f5" y="f4"/>
                  </a:lnTo>
                  <a:lnTo>
                    <a:pt x="f3" y="f4"/>
                  </a:lnTo>
                  <a:close/>
                </a:path>
              </a:pathLst>
            </a:custGeom>
            <a:solidFill>
              <a:srgbClr val="0C5A82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sl-SI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6495C740-B088-47A8-8E87-4311D8F5E4DB}"/>
                </a:ext>
              </a:extLst>
            </p:cNvPr>
            <p:cNvSpPr/>
            <p:nvPr/>
          </p:nvSpPr>
          <p:spPr>
            <a:xfrm>
              <a:off x="984251" y="2687641"/>
              <a:ext cx="4576764" cy="417035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83"/>
                <a:gd name="f4" fmla="val 2627"/>
                <a:gd name="f5" fmla="val 3"/>
                <a:gd name="f6" fmla="val 2102"/>
                <a:gd name="f7" fmla="val 225"/>
                <a:gd name="f8" fmla="val 57"/>
                <a:gd name="f9" fmla="*/ f0 1 2883"/>
                <a:gd name="f10" fmla="*/ f1 1 2627"/>
                <a:gd name="f11" fmla="+- f4 0 f2"/>
                <a:gd name="f12" fmla="+- f3 0 f2"/>
                <a:gd name="f13" fmla="*/ f12 1 2883"/>
                <a:gd name="f14" fmla="*/ f11 1 2627"/>
                <a:gd name="f15" fmla="*/ 0 1 f13"/>
                <a:gd name="f16" fmla="*/ f3 1 f13"/>
                <a:gd name="f17" fmla="*/ 0 1 f14"/>
                <a:gd name="f18" fmla="*/ f4 1 f14"/>
                <a:gd name="f19" fmla="*/ f15 f9 1"/>
                <a:gd name="f20" fmla="*/ f16 f9 1"/>
                <a:gd name="f21" fmla="*/ f18 f10 1"/>
                <a:gd name="f22" fmla="*/ f17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2883" h="2627">
                  <a:moveTo>
                    <a:pt x="f2" y="f2"/>
                  </a:moveTo>
                  <a:lnTo>
                    <a:pt x="f5" y="f5"/>
                  </a:lnTo>
                  <a:lnTo>
                    <a:pt x="f6" y="f4"/>
                  </a:lnTo>
                  <a:lnTo>
                    <a:pt x="f3" y="f4"/>
                  </a:lnTo>
                  <a:lnTo>
                    <a:pt x="f7" y="f8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1287C3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sl-SI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id="{C3A0BE92-CD22-4637-B0E4-9D7EF51F39F7}"/>
                </a:ext>
              </a:extLst>
            </p:cNvPr>
            <p:cNvSpPr/>
            <p:nvPr/>
          </p:nvSpPr>
          <p:spPr>
            <a:xfrm>
              <a:off x="546097" y="2578095"/>
              <a:ext cx="3584576" cy="42799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258"/>
                <a:gd name="f4" fmla="val 2696"/>
                <a:gd name="f5" fmla="val 264"/>
                <a:gd name="f6" fmla="val 111"/>
                <a:gd name="f7" fmla="val 228"/>
                <a:gd name="f8" fmla="val 60"/>
                <a:gd name="f9" fmla="val 225"/>
                <a:gd name="f10" fmla="val 57"/>
                <a:gd name="f11" fmla="val 3"/>
                <a:gd name="f12" fmla="val 1697"/>
                <a:gd name="f13" fmla="*/ f0 1 2258"/>
                <a:gd name="f14" fmla="*/ f1 1 2696"/>
                <a:gd name="f15" fmla="+- f4 0 f2"/>
                <a:gd name="f16" fmla="+- f3 0 f2"/>
                <a:gd name="f17" fmla="*/ f16 1 2258"/>
                <a:gd name="f18" fmla="*/ f15 1 2696"/>
                <a:gd name="f19" fmla="*/ 0 1 f17"/>
                <a:gd name="f20" fmla="*/ f3 1 f17"/>
                <a:gd name="f21" fmla="*/ 0 1 f18"/>
                <a:gd name="f22" fmla="*/ f4 1 f18"/>
                <a:gd name="f23" fmla="*/ f19 f13 1"/>
                <a:gd name="f24" fmla="*/ f20 f13 1"/>
                <a:gd name="f25" fmla="*/ f22 f14 1"/>
                <a:gd name="f26" fmla="*/ f21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258" h="2696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2" y="f2"/>
                  </a:lnTo>
                  <a:lnTo>
                    <a:pt x="f2" y="f11"/>
                  </a:lnTo>
                  <a:lnTo>
                    <a:pt x="f12" y="f4"/>
                  </a:lnTo>
                  <a:lnTo>
                    <a:pt x="f3" y="f4"/>
                  </a:lnTo>
                  <a:close/>
                </a:path>
              </a:pathLst>
            </a:custGeom>
            <a:solidFill>
              <a:srgbClr val="404040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sl-SI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701ED356-3A67-4430-AAA2-3FA7E5EFEA9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928402" y="1380067"/>
            <a:ext cx="8574621" cy="2616198"/>
          </a:xfrm>
        </p:spPr>
        <p:txBody>
          <a:bodyPr anchor="b" anchorCtr="0"/>
          <a:lstStyle>
            <a:lvl1pPr algn="r">
              <a:defRPr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74D01A3-489F-4CCE-891F-7BF9137048E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515380" y="3996266"/>
            <a:ext cx="6987643" cy="1388534"/>
          </a:xfrm>
        </p:spPr>
        <p:txBody>
          <a:bodyPr anchor="t"/>
          <a:lstStyle>
            <a:lvl1pPr marL="0" indent="0" algn="r">
              <a:spcBef>
                <a:spcPts val="500"/>
              </a:spcBef>
              <a:buNone/>
              <a:defRPr sz="210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5A72699E-7220-4C81-A0BC-6668B8ED80F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A1B0EDC-7CCC-4D0F-8DEC-720BC0191C99}" type="datetime1">
              <a:rPr lang="sl-SI"/>
              <a:pPr lvl="0"/>
              <a:t>7. 10. 2020</a:t>
            </a:fld>
            <a:endParaRPr lang="sl-SI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B9C1C73-069F-43A9-B6E5-1C8A7686B42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5332415" y="5883277"/>
            <a:ext cx="4324042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50998CD2-7472-461A-A610-D01DA201993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4811639-AEF1-4B57-87CE-F66385D79A7B}" type="slidenum">
              <a:t>‹Nr.›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2611760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63ECB-9DD2-48A9-91BF-13D442C1EA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84308" y="4732861"/>
            <a:ext cx="10018715" cy="566735"/>
          </a:xfrm>
        </p:spPr>
        <p:txBody>
          <a:bodyPr anchor="b"/>
          <a:lstStyle>
            <a:lvl1pPr>
              <a:defRPr sz="24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D9ADDD-0FC2-4D57-BB45-6D37B2E8585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386007" y="932111"/>
            <a:ext cx="8225942" cy="3164976"/>
          </a:xfrm>
          <a:ln w="38103">
            <a:solidFill>
              <a:srgbClr val="CDD0D1"/>
            </a:solidFill>
            <a:prstDash val="solid"/>
          </a:ln>
        </p:spPr>
        <p:txBody>
          <a:bodyPr anchor="t" anchorCtr="1"/>
          <a:lstStyle>
            <a:lvl1pPr marL="0" indent="0" algn="ctr">
              <a:spcBef>
                <a:spcPts val="400"/>
              </a:spcBef>
              <a:buNone/>
              <a:defRPr sz="16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AC45D7-7B13-4E6C-BCE0-BB77DCF9EC9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84308" y="5299606"/>
            <a:ext cx="10018715" cy="493711"/>
          </a:xfrm>
        </p:spPr>
        <p:txBody>
          <a:bodyPr anchorCtr="1"/>
          <a:lstStyle>
            <a:lvl1pPr marL="0" indent="0" algn="ctr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B00B33-A390-4C51-89C2-F4631F72FDD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D1ED803-3134-431F-9D5D-3498D36AF592}" type="datetime1">
              <a:rPr lang="sl-SI"/>
              <a:pPr lvl="0"/>
              <a:t>7. 10. 2020</a:t>
            </a:fld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41F947-B5DB-4037-86FF-7D6BFD53DEC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1FA6FD-8DAE-45EB-AEB5-A5CA28705AE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B523AF7-C8C7-4EAF-A51B-344E0F392981}" type="slidenum">
              <a:t>‹Nr.›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96671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7B98D-FA6D-4171-9BE1-4546C8CB1B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84308" y="685800"/>
            <a:ext cx="10018715" cy="3047996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059A0-077E-4634-ACBB-597D945ABCA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84308" y="4343400"/>
            <a:ext cx="10018715" cy="1447796"/>
          </a:xfrm>
        </p:spPr>
        <p:txBody>
          <a:bodyPr anchorCtr="1"/>
          <a:lstStyle>
            <a:lvl1pPr marL="0" indent="0" algn="ctr">
              <a:spcBef>
                <a:spcPts val="500"/>
              </a:spcBef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9A5F7B-346A-43CE-A5F0-5F1A790C69C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D4EE8EC-BB73-47DE-9C72-56739260DDD1}" type="datetime1">
              <a:rPr lang="sl-SI"/>
              <a:pPr lvl="0"/>
              <a:t>7. 10. 2020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64832-3B28-436B-ABB7-ED5AD4E12B5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ADABD-3A84-4903-830E-C6696180DD6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D83016B-3A75-4D03-B2A9-C2020D8EA6A9}" type="slidenum">
              <a:t>‹Nr.›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41084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>
            <a:extLst>
              <a:ext uri="{FF2B5EF4-FFF2-40B4-BE49-F238E27FC236}">
                <a16:creationId xmlns:a16="http://schemas.microsoft.com/office/drawing/2014/main" id="{9E599CC5-C6C9-43D8-AEAE-D867FB5EEF2F}"/>
              </a:ext>
            </a:extLst>
          </p:cNvPr>
          <p:cNvSpPr txBox="1"/>
          <p:nvPr/>
        </p:nvSpPr>
        <p:spPr>
          <a:xfrm>
            <a:off x="1598608" y="863019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all" spc="0" baseline="0">
                <a:solidFill>
                  <a:srgbClr val="000000"/>
                </a:solidFill>
                <a:uFillTx/>
                <a:latin typeface="Corbel"/>
              </a:rPr>
              <a:t>“</a:t>
            </a:r>
          </a:p>
        </p:txBody>
      </p:sp>
      <p:sp>
        <p:nvSpPr>
          <p:cNvPr id="3" name="TextBox 14">
            <a:extLst>
              <a:ext uri="{FF2B5EF4-FFF2-40B4-BE49-F238E27FC236}">
                <a16:creationId xmlns:a16="http://schemas.microsoft.com/office/drawing/2014/main" id="{D7BE65E6-E4BF-4E3E-AE4D-72F5E9E7D142}"/>
              </a:ext>
            </a:extLst>
          </p:cNvPr>
          <p:cNvSpPr txBox="1"/>
          <p:nvPr/>
        </p:nvSpPr>
        <p:spPr>
          <a:xfrm>
            <a:off x="10893420" y="2819396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all" spc="0" baseline="0">
                <a:solidFill>
                  <a:srgbClr val="000000"/>
                </a:solidFill>
                <a:uFillTx/>
                <a:latin typeface="Corbel"/>
              </a:rPr>
              <a:t>”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5ABD1F1-CDC2-425E-9995-77A1369AC9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08211" y="685800"/>
            <a:ext cx="8990015" cy="2743200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7F999B1-5B20-44BE-B5B5-C6AE00E85DF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36811" y="3429000"/>
            <a:ext cx="8532815" cy="381003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C0C6125-D33D-42D8-9C22-C86BD22367D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84308" y="4343400"/>
            <a:ext cx="10018715" cy="1447796"/>
          </a:xfrm>
        </p:spPr>
        <p:txBody>
          <a:bodyPr anchorCtr="1"/>
          <a:lstStyle>
            <a:lvl1pPr marL="0" indent="0" algn="ctr">
              <a:spcBef>
                <a:spcPts val="500"/>
              </a:spcBef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6F67967-E9D1-40BA-BD62-9E87D4A7D31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8A3B44F-9BA7-4127-8EF4-B665FFCB058C}" type="datetime1">
              <a:rPr lang="sl-SI"/>
              <a:pPr lvl="0"/>
              <a:t>7. 10. 2020</a:t>
            </a:fld>
            <a:endParaRPr lang="sl-SI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847BED4-265A-4D28-A385-2EA81E5B753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C2DE443-81C7-411A-8AF7-76CAE24FDAD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7661F33-3E98-4D2C-B3F0-C323D1524460}" type="slidenum">
              <a:t>‹Nr.›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42384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3D133-9F42-4CF3-9652-01346C1B2A4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84308" y="3308582"/>
            <a:ext cx="10018705" cy="1468800"/>
          </a:xfrm>
        </p:spPr>
        <p:txBody>
          <a:bodyPr anchor="b" anchorCtr="0"/>
          <a:lstStyle>
            <a:lvl1pPr algn="r"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523694-FFCE-471D-B95E-9A37BC6CC7F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84308" y="4777383"/>
            <a:ext cx="10018705" cy="860395"/>
          </a:xfrm>
        </p:spPr>
        <p:txBody>
          <a:bodyPr anchor="t"/>
          <a:lstStyle>
            <a:lvl1pPr marL="0" indent="0" algn="r">
              <a:spcBef>
                <a:spcPts val="500"/>
              </a:spcBef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EA994-725D-4918-BCA0-337F9374505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55C3E62-735C-4747-AEF8-5D6322C66A5E}" type="datetime1">
              <a:rPr lang="sl-SI"/>
              <a:pPr lvl="0"/>
              <a:t>7. 10. 2020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613B76-753D-452D-8F2F-388798E5B71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87FBD-C0E7-4457-AF25-7B3CBFE2751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7366800-B671-49C7-B738-AB86C9385824}" type="slidenum">
              <a:t>‹Nr.›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20491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>
            <a:extLst>
              <a:ext uri="{FF2B5EF4-FFF2-40B4-BE49-F238E27FC236}">
                <a16:creationId xmlns:a16="http://schemas.microsoft.com/office/drawing/2014/main" id="{67456E6B-7722-4EDA-A408-9234D1512AEA}"/>
              </a:ext>
            </a:extLst>
          </p:cNvPr>
          <p:cNvSpPr txBox="1"/>
          <p:nvPr/>
        </p:nvSpPr>
        <p:spPr>
          <a:xfrm>
            <a:off x="1598608" y="863019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all" spc="0" baseline="0">
                <a:solidFill>
                  <a:srgbClr val="000000"/>
                </a:solidFill>
                <a:uFillTx/>
                <a:latin typeface="Corbel"/>
              </a:rPr>
              <a:t>“</a:t>
            </a:r>
          </a:p>
        </p:txBody>
      </p:sp>
      <p:sp>
        <p:nvSpPr>
          <p:cNvPr id="3" name="TextBox 14">
            <a:extLst>
              <a:ext uri="{FF2B5EF4-FFF2-40B4-BE49-F238E27FC236}">
                <a16:creationId xmlns:a16="http://schemas.microsoft.com/office/drawing/2014/main" id="{26BA564C-3660-49CB-8158-6755C8B6DA92}"/>
              </a:ext>
            </a:extLst>
          </p:cNvPr>
          <p:cNvSpPr txBox="1"/>
          <p:nvPr/>
        </p:nvSpPr>
        <p:spPr>
          <a:xfrm>
            <a:off x="10893420" y="2819396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all" spc="0" baseline="0">
                <a:solidFill>
                  <a:srgbClr val="000000"/>
                </a:solidFill>
                <a:uFillTx/>
                <a:latin typeface="Corbel"/>
              </a:rPr>
              <a:t>”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8912864-F53C-485A-B8F4-25CD535C97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08211" y="685800"/>
            <a:ext cx="8990015" cy="2743200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4DB77939-195F-45A4-B718-0133BAB9C4A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84308" y="3886200"/>
            <a:ext cx="10018705" cy="888997"/>
          </a:xfrm>
        </p:spPr>
        <p:txBody>
          <a:bodyPr anchor="b"/>
          <a:lstStyle>
            <a:lvl1pPr marL="0" algn="r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9AD17C4-07A7-4CB3-92C3-2491DA7B028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84308" y="4775197"/>
            <a:ext cx="10018705" cy="1015998"/>
          </a:xfrm>
        </p:spPr>
        <p:txBody>
          <a:bodyPr anchor="t"/>
          <a:lstStyle>
            <a:lvl1pPr marL="0" indent="0" algn="r">
              <a:spcBef>
                <a:spcPts val="400"/>
              </a:spcBef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1A784A2-D3D4-46C3-A7A8-1B6D0646E56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2409345-D48A-4192-BC19-0BA629FDAC78}" type="datetime1">
              <a:rPr lang="sl-SI"/>
              <a:pPr lvl="0"/>
              <a:t>7. 10. 2020</a:t>
            </a:fld>
            <a:endParaRPr lang="sl-SI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1BE5939-FA4E-4C05-9151-D191B516023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8CF4BB1-7691-4444-8774-8E9A4019D1F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7F31A9B-F7A3-4B77-A704-AB75EE442FD1}" type="slidenum">
              <a:t>‹Nr.›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46626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9A72C-FC6E-4635-8ACB-58C5FD8A1E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84308" y="685800"/>
            <a:ext cx="10018715" cy="27273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424518A4-E40A-4627-817C-83C687F6070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84308" y="3505196"/>
            <a:ext cx="10018715" cy="838203"/>
          </a:xfrm>
        </p:spPr>
        <p:txBody>
          <a:bodyPr anchor="b"/>
          <a:lstStyle>
            <a:lvl1pPr marL="0">
              <a:spcBef>
                <a:spcPts val="0"/>
              </a:spcBef>
              <a:buNone/>
              <a:defRPr sz="2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75A5E90-A914-40D7-BAF7-294A27E0255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84308" y="4343400"/>
            <a:ext cx="10018715" cy="1447796"/>
          </a:xfrm>
        </p:spPr>
        <p:txBody>
          <a:bodyPr anchor="t"/>
          <a:lstStyle>
            <a:lvl1pPr marL="0" indent="0">
              <a:spcBef>
                <a:spcPts val="400"/>
              </a:spcBef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20F3F33-0DE7-4E8B-A5A3-1351287BF84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DEF603E-5D6D-4180-910C-BEFB0CAD5BE1}" type="datetime1">
              <a:rPr lang="sl-SI"/>
              <a:pPr lvl="0"/>
              <a:t>7. 10. 2020</a:t>
            </a:fld>
            <a:endParaRPr lang="sl-SI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A8249CD-43ED-4143-8513-67930A8D9EE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CE17901-0D4F-4C6C-A836-8621830DA3E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8731777-3E92-48BC-B4C8-449CA0792D8C}" type="slidenum">
              <a:t>‹Nr.›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993082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E1868-6421-4404-9982-EC3121911ED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884709-39B8-408B-94F9-4FA1132EE893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1B866F-EBB8-45F7-95D6-58C6184AA17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7822F5B-983C-4F2C-95CD-8EA366F3B443}" type="datetime1">
              <a:rPr lang="sl-SI"/>
              <a:pPr lvl="0"/>
              <a:t>7. 10. 2020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33A64C-6315-4D65-B9B9-8F9177B6486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DD7EA3-150C-493A-B320-EA8B6C4F4C6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0066776-1038-4D51-B313-F60E17C5C890}" type="slidenum">
              <a:t>‹Nr.›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48451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CCCD85-9A9D-423F-BEF5-1A3A84C667E3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9732654" y="685800"/>
            <a:ext cx="1770369" cy="5105396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AE9AE5-E778-4D54-8E9D-BE1653A9A987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1484308" y="685800"/>
            <a:ext cx="8019745" cy="5105396"/>
          </a:xfrm>
        </p:spPr>
        <p:txBody>
          <a:bodyPr vert="eaVert"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BAB4C-C3C4-42CD-85C2-B9657CA0FDD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47FEFF3-D89C-4C54-BF8C-8858DF20AADA}" type="datetime1">
              <a:rPr lang="sl-SI"/>
              <a:pPr lvl="0"/>
              <a:t>7. 10. 2020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97A34-7B3C-45AE-BA46-89055818DB3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831BCE-9C42-4AB2-91DB-06537BEB1F7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62E7272-DCF0-4CE2-BB98-67133FA4A206}" type="slidenum">
              <a:t>‹Nr.›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7105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972A8-EB11-4411-8118-59320910C35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26D56-6301-427E-9941-A07DF252A4C4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0E92EC-4C4A-4FFE-A8C1-9E342190D3C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A191DAA-3166-4232-A2FC-8A603BA9E95E}" type="datetime1">
              <a:rPr lang="sl-SI"/>
              <a:pPr lvl="0"/>
              <a:t>7. 10. 2020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7524C-E017-431E-A2A9-F16CBB65AE5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5EF5F-E10C-4BD6-8FC6-D861A228062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10951860" y="5867128"/>
            <a:ext cx="551163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DE63CDBB-4826-4730-B7B8-5D89DCD12491}" type="slidenum">
              <a:t>‹Nr.›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0154019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B5F95-BC70-46F2-A067-29E426125E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72280" y="2667003"/>
            <a:ext cx="8930743" cy="2110380"/>
          </a:xfrm>
        </p:spPr>
        <p:txBody>
          <a:bodyPr anchor="b" anchorCtr="0"/>
          <a:lstStyle>
            <a:lvl1pPr algn="r"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780002-6EC1-4D43-85CB-1CBA6907C9E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72280" y="4777383"/>
            <a:ext cx="8930743" cy="860395"/>
          </a:xfrm>
        </p:spPr>
        <p:txBody>
          <a:bodyPr anchor="t"/>
          <a:lstStyle>
            <a:lvl1pPr marL="0" indent="0" algn="r">
              <a:spcBef>
                <a:spcPts val="500"/>
              </a:spcBef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6ACE4-A3EC-4377-971F-DB50DE24751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1484650-D647-4425-A555-6A808EB6AAF6}" type="datetime1">
              <a:rPr lang="sl-SI"/>
              <a:pPr lvl="0"/>
              <a:t>7. 10. 2020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734CD-58EF-43A0-8F92-100083250C6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D7ADC-F845-45FA-A627-995ECC8006E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04EB101-067B-48DC-BDC8-B45A06B99A11}" type="slidenum">
              <a:t>‹Nr.›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9907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D75DF-7158-472E-A472-C4D7F80BEFC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7C251-B13C-4B8B-8CB5-E6ED0EBB5A1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484308" y="2667003"/>
            <a:ext cx="4895057" cy="3124203"/>
          </a:xfrm>
        </p:spPr>
        <p:txBody>
          <a:bodyPr/>
          <a:lstStyle>
            <a:lvl1pPr>
              <a:spcBef>
                <a:spcPts val="400"/>
              </a:spcBef>
              <a:defRPr sz="1800"/>
            </a:lvl1pPr>
            <a:lvl2pPr>
              <a:spcBef>
                <a:spcPts val="400"/>
              </a:spcBef>
              <a:defRPr sz="1600"/>
            </a:lvl2pPr>
            <a:lvl3pPr>
              <a:spcBef>
                <a:spcPts val="300"/>
              </a:spcBef>
              <a:defRPr sz="1400"/>
            </a:lvl3pPr>
            <a:lvl4pPr>
              <a:spcBef>
                <a:spcPts val="300"/>
              </a:spcBef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22C41C-BC0C-4C6E-8FB1-C70E9F00BBF5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607966" y="2667003"/>
            <a:ext cx="4895057" cy="3124203"/>
          </a:xfrm>
        </p:spPr>
        <p:txBody>
          <a:bodyPr/>
          <a:lstStyle>
            <a:lvl1pPr>
              <a:spcBef>
                <a:spcPts val="400"/>
              </a:spcBef>
              <a:defRPr sz="1800"/>
            </a:lvl1pPr>
            <a:lvl2pPr>
              <a:spcBef>
                <a:spcPts val="400"/>
              </a:spcBef>
              <a:defRPr sz="1600"/>
            </a:lvl2pPr>
            <a:lvl3pPr>
              <a:spcBef>
                <a:spcPts val="300"/>
              </a:spcBef>
              <a:defRPr sz="1400"/>
            </a:lvl3pPr>
            <a:lvl4pPr>
              <a:spcBef>
                <a:spcPts val="300"/>
              </a:spcBef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3B1107-26BA-4B22-838B-5C0887E7D95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3C3368F-31EC-478D-BE34-B6727C738867}" type="datetime1">
              <a:rPr lang="sl-SI"/>
              <a:pPr lvl="0"/>
              <a:t>7. 10. 2020</a:t>
            </a:fld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7C8F32-F7EF-4CED-9545-228FB999DC4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2B3FB6-992B-48FD-9EC9-044A5B30EE7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6085408-BEDF-45D3-B74E-7A8874982588}" type="slidenum">
              <a:t>‹Nr.›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16261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F5FCB-42D6-4D55-966B-D8C3970F18B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D1E10-2518-4D18-A509-55E0259A31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772180" y="2658535"/>
            <a:ext cx="4607186" cy="576264"/>
          </a:xfrm>
        </p:spPr>
        <p:txBody>
          <a:bodyPr anchor="b">
            <a:noAutofit/>
          </a:bodyPr>
          <a:lstStyle>
            <a:lvl1pPr marL="0" indent="0">
              <a:spcBef>
                <a:spcPts val="700"/>
              </a:spcBef>
              <a:buNone/>
              <a:defRPr sz="2800">
                <a:solidFill>
                  <a:srgbClr val="1287C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6CC432-4D82-4793-8A6A-56C28B77C0F2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1484308" y="3335338"/>
            <a:ext cx="4895057" cy="2455858"/>
          </a:xfrm>
        </p:spPr>
        <p:txBody>
          <a:bodyPr anchor="t"/>
          <a:lstStyle>
            <a:lvl1pPr>
              <a:spcBef>
                <a:spcPts val="400"/>
              </a:spcBef>
              <a:defRPr sz="1800"/>
            </a:lvl1pPr>
            <a:lvl2pPr>
              <a:spcBef>
                <a:spcPts val="400"/>
              </a:spcBef>
              <a:defRPr sz="1600"/>
            </a:lvl2pPr>
            <a:lvl3pPr>
              <a:spcBef>
                <a:spcPts val="300"/>
              </a:spcBef>
              <a:defRPr sz="1400"/>
            </a:lvl3pPr>
            <a:lvl4pPr>
              <a:spcBef>
                <a:spcPts val="300"/>
              </a:spcBef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41AF31-3CED-4ED5-9599-29D0A4E7C3B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880485" y="2667003"/>
            <a:ext cx="4622538" cy="576264"/>
          </a:xfrm>
        </p:spPr>
        <p:txBody>
          <a:bodyPr anchor="b">
            <a:noAutofit/>
          </a:bodyPr>
          <a:lstStyle>
            <a:lvl1pPr marL="0" indent="0">
              <a:spcBef>
                <a:spcPts val="700"/>
              </a:spcBef>
              <a:buNone/>
              <a:defRPr sz="2800">
                <a:solidFill>
                  <a:srgbClr val="1287C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3EFFF3-232C-4C0C-B9DC-82EF542D106E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607966" y="3335338"/>
            <a:ext cx="4895057" cy="2455858"/>
          </a:xfrm>
        </p:spPr>
        <p:txBody>
          <a:bodyPr anchor="t"/>
          <a:lstStyle>
            <a:lvl1pPr>
              <a:spcBef>
                <a:spcPts val="400"/>
              </a:spcBef>
              <a:defRPr sz="1800"/>
            </a:lvl1pPr>
            <a:lvl2pPr>
              <a:spcBef>
                <a:spcPts val="400"/>
              </a:spcBef>
              <a:defRPr sz="1600"/>
            </a:lvl2pPr>
            <a:lvl3pPr>
              <a:spcBef>
                <a:spcPts val="300"/>
              </a:spcBef>
              <a:defRPr sz="1400"/>
            </a:lvl3pPr>
            <a:lvl4pPr>
              <a:spcBef>
                <a:spcPts val="300"/>
              </a:spcBef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6A3713-579B-4EA2-A11B-E0692B54FEC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10B43CB-B53D-4C67-9662-37B5F0159891}" type="datetime1">
              <a:rPr lang="sl-SI"/>
              <a:pPr lvl="0"/>
              <a:t>7. 10. 2020</a:t>
            </a:fld>
            <a:endParaRPr lang="sl-S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5A7DC1-60E1-4A79-90CE-9BD8F3217E8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B903A6-F006-4353-AB39-5BB8F09AC90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36D716A-7CA0-4D41-848A-FB94BC796098}" type="slidenum">
              <a:t>‹Nr.›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61372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BB63D-23F7-4F89-BE0E-8B3E1D23CC0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D26CDF-733E-4406-92AE-D3C6B795A39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FA521D4-B90F-4D2A-B640-92594B8581B9}" type="datetime1">
              <a:rPr lang="sl-SI"/>
              <a:pPr lvl="0"/>
              <a:t>7. 10. 2020</a:t>
            </a:fld>
            <a:endParaRPr lang="sl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2EF723-6A3F-47B4-AE35-0071FE56D7A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C7B973-C768-4E23-808A-D6ADD2A4124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8FDED0F-1AEE-4E37-B1D8-3601A87D655C}" type="slidenum">
              <a:t>‹Nr.›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0329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CCA7AE-7132-4991-8127-4A063AA552C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D94DA8E-BD2D-4879-A982-3E92A0698505}" type="datetime1">
              <a:rPr lang="sl-SI"/>
              <a:pPr lvl="0"/>
              <a:t>7. 10. 2020</a:t>
            </a:fld>
            <a:endParaRPr lang="sl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4EF8F5-A285-4E20-91D5-D5BA13649D7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FD037F-D491-4D3B-9DA6-2650F2C23A0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30ECA9A-6CCE-4ADE-BCBF-BA7F8CA217B1}" type="slidenum">
              <a:t>‹Nr.›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49507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CB718-0BE4-4FCC-9579-767249BAA6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84308" y="1600200"/>
            <a:ext cx="3549124" cy="1371600"/>
          </a:xfrm>
        </p:spPr>
        <p:txBody>
          <a:bodyPr anchor="b"/>
          <a:lstStyle>
            <a:lvl1pPr>
              <a:defRPr sz="24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FDC15-B4AC-4A42-B27E-399F4AC96B6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262033" y="685800"/>
            <a:ext cx="6240990" cy="5105396"/>
          </a:xfrm>
        </p:spPr>
        <p:txBody>
          <a:bodyPr/>
          <a:lstStyle>
            <a:lvl1pPr>
              <a:spcBef>
                <a:spcPts val="500"/>
              </a:spcBef>
              <a:defRPr sz="2000"/>
            </a:lvl1pPr>
            <a:lvl2pPr>
              <a:spcBef>
                <a:spcPts val="400"/>
              </a:spcBef>
              <a:defRPr sz="1800"/>
            </a:lvl2pPr>
            <a:lvl3pPr>
              <a:defRPr sz="1600"/>
            </a:lvl3pPr>
            <a:lvl4pPr>
              <a:spcBef>
                <a:spcPts val="300"/>
              </a:spcBef>
              <a:defRPr sz="1400"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A0D5A2-999A-426D-8FF4-DBF3BFC974A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484308" y="2971800"/>
            <a:ext cx="3549124" cy="1828800"/>
          </a:xfrm>
        </p:spPr>
        <p:txBody>
          <a:bodyPr anchorCtr="1"/>
          <a:lstStyle>
            <a:lvl1pPr marL="0" indent="0" algn="ctr">
              <a:spcBef>
                <a:spcPts val="400"/>
              </a:spcBef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3ED4EA-7D2E-420F-A8B2-DE346CCD157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DCDD385-1530-4625-935E-CFE3B01474E8}" type="datetime1">
              <a:rPr lang="sl-SI"/>
              <a:pPr lvl="0"/>
              <a:t>7. 10. 2020</a:t>
            </a:fld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5ECD6C-8980-4753-B2D0-C970FB60E85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ACB5EC-5D22-40CD-94CC-8106A47AE40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3CA8611-2EEC-4D63-BDAD-0AADBE8F9976}" type="slidenum">
              <a:t>‹Nr.›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25361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B9179-B3D7-4053-8DEF-D5C66056B3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82727" y="1752603"/>
            <a:ext cx="5426159" cy="1371600"/>
          </a:xfrm>
        </p:spPr>
        <p:txBody>
          <a:bodyPr anchor="b"/>
          <a:lstStyle>
            <a:lvl1pPr>
              <a:defRPr sz="28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752420-9886-45FC-ADD7-F9148A702AA7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7594686" y="914400"/>
            <a:ext cx="3280976" cy="4572000"/>
          </a:xfrm>
          <a:ln w="38103">
            <a:solidFill>
              <a:srgbClr val="CDD0D1"/>
            </a:solidFill>
            <a:prstDash val="solid"/>
          </a:ln>
        </p:spPr>
        <p:txBody>
          <a:bodyPr anchor="t" anchorCtr="1"/>
          <a:lstStyle>
            <a:lvl1pPr marL="0" indent="0" algn="ctr">
              <a:spcBef>
                <a:spcPts val="400"/>
              </a:spcBef>
              <a:buNone/>
              <a:defRPr sz="16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F01190-8418-4B6E-844A-B2D87A3FEB3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482727" y="3124203"/>
            <a:ext cx="5426159" cy="1828800"/>
          </a:xfrm>
        </p:spPr>
        <p:txBody>
          <a:bodyPr anchorCtr="1"/>
          <a:lstStyle>
            <a:lvl1pPr marL="0" indent="0" algn="ctr">
              <a:spcBef>
                <a:spcPts val="400"/>
              </a:spcBef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88A464-AFE8-48DE-88F9-B220A9C2FFB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DB6075A-8938-45AB-9AB2-05D7A98F011C}" type="datetime1">
              <a:rPr lang="sl-SI"/>
              <a:pPr lvl="0"/>
              <a:t>7. 10. 2020</a:t>
            </a:fld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B018A-FEC4-4A12-8080-3C580476A8C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8B088C-5935-4ADD-9F47-C2820F310B7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CE9D030-3612-4302-9762-536EDB25C288}" type="slidenum">
              <a:t>‹Nr.›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23981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B29FCA5B-0C04-4292-8A3A-FD45267ED0D4}"/>
              </a:ext>
            </a:extLst>
          </p:cNvPr>
          <p:cNvGrpSpPr/>
          <p:nvPr/>
        </p:nvGrpSpPr>
        <p:grpSpPr>
          <a:xfrm>
            <a:off x="150811" y="0"/>
            <a:ext cx="2436812" cy="6858000"/>
            <a:chOff x="150811" y="0"/>
            <a:chExt cx="2436812" cy="6858000"/>
          </a:xfrm>
        </p:grpSpPr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ED89802E-C561-4C5B-B61F-F418AEC74E10}"/>
                </a:ext>
              </a:extLst>
            </p:cNvPr>
            <p:cNvSpPr/>
            <p:nvPr/>
          </p:nvSpPr>
          <p:spPr>
            <a:xfrm>
              <a:off x="457200" y="0"/>
              <a:ext cx="1122361" cy="53292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07"/>
                <a:gd name="f4" fmla="val 3357"/>
                <a:gd name="f5" fmla="val 3330"/>
                <a:gd name="f6" fmla="val 156"/>
                <a:gd name="f7" fmla="val 547"/>
                <a:gd name="f8" fmla="*/ f0 1 707"/>
                <a:gd name="f9" fmla="*/ f1 1 3357"/>
                <a:gd name="f10" fmla="+- f4 0 f2"/>
                <a:gd name="f11" fmla="+- f3 0 f2"/>
                <a:gd name="f12" fmla="*/ f11 1 707"/>
                <a:gd name="f13" fmla="*/ f10 1 3357"/>
                <a:gd name="f14" fmla="*/ 0 1 f12"/>
                <a:gd name="f15" fmla="*/ f3 1 f12"/>
                <a:gd name="f16" fmla="*/ 0 1 f13"/>
                <a:gd name="f17" fmla="*/ f4 1 f13"/>
                <a:gd name="f18" fmla="*/ f14 f8 1"/>
                <a:gd name="f19" fmla="*/ f15 f8 1"/>
                <a:gd name="f20" fmla="*/ f17 f9 1"/>
                <a:gd name="f21" fmla="*/ f16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707" h="3357">
                  <a:moveTo>
                    <a:pt x="f2" y="f5"/>
                  </a:moveTo>
                  <a:lnTo>
                    <a:pt x="f6" y="f4"/>
                  </a:lnTo>
                  <a:lnTo>
                    <a:pt x="f3" y="f2"/>
                  </a:lnTo>
                  <a:lnTo>
                    <a:pt x="f7" y="f2"/>
                  </a:lnTo>
                  <a:lnTo>
                    <a:pt x="f2" y="f5"/>
                  </a:lnTo>
                  <a:close/>
                </a:path>
              </a:pathLst>
            </a:custGeom>
            <a:solidFill>
              <a:srgbClr val="30ACEC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sl-SI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FA1DB266-905A-463E-A4E7-6363B6499C29}"/>
                </a:ext>
              </a:extLst>
            </p:cNvPr>
            <p:cNvSpPr/>
            <p:nvPr/>
          </p:nvSpPr>
          <p:spPr>
            <a:xfrm>
              <a:off x="150811" y="0"/>
              <a:ext cx="1117597" cy="52768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04"/>
                <a:gd name="f4" fmla="val 3324"/>
                <a:gd name="f5" fmla="val 545"/>
                <a:gd name="f6" fmla="val 3300"/>
                <a:gd name="f7" fmla="val 157"/>
                <a:gd name="f8" fmla="*/ f0 1 704"/>
                <a:gd name="f9" fmla="*/ f1 1 3324"/>
                <a:gd name="f10" fmla="+- f4 0 f2"/>
                <a:gd name="f11" fmla="+- f3 0 f2"/>
                <a:gd name="f12" fmla="*/ f11 1 704"/>
                <a:gd name="f13" fmla="*/ f10 1 3324"/>
                <a:gd name="f14" fmla="*/ 0 1 f12"/>
                <a:gd name="f15" fmla="*/ f3 1 f12"/>
                <a:gd name="f16" fmla="*/ 0 1 f13"/>
                <a:gd name="f17" fmla="*/ f4 1 f13"/>
                <a:gd name="f18" fmla="*/ f14 f8 1"/>
                <a:gd name="f19" fmla="*/ f15 f8 1"/>
                <a:gd name="f20" fmla="*/ f17 f9 1"/>
                <a:gd name="f21" fmla="*/ f16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704" h="3324">
                  <a:moveTo>
                    <a:pt x="f3" y="f2"/>
                  </a:moveTo>
                  <a:lnTo>
                    <a:pt x="f5" y="f2"/>
                  </a:lnTo>
                  <a:lnTo>
                    <a:pt x="f2" y="f6"/>
                  </a:lnTo>
                  <a:lnTo>
                    <a:pt x="f7" y="f4"/>
                  </a:lnTo>
                  <a:lnTo>
                    <a:pt x="f3" y="f2"/>
                  </a:lnTo>
                  <a:close/>
                </a:path>
              </a:pathLst>
            </a:custGeom>
            <a:solidFill>
              <a:srgbClr val="595959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sl-SI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50B742E7-A124-481C-A108-F8915B72AFBB}"/>
                </a:ext>
              </a:extLst>
            </p:cNvPr>
            <p:cNvSpPr/>
            <p:nvPr/>
          </p:nvSpPr>
          <p:spPr>
            <a:xfrm>
              <a:off x="150811" y="5238753"/>
              <a:ext cx="1228725" cy="16192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4"/>
                <a:gd name="f4" fmla="val 1020"/>
                <a:gd name="f5" fmla="val 740"/>
                <a:gd name="f6" fmla="*/ f0 1 774"/>
                <a:gd name="f7" fmla="*/ f1 1 1020"/>
                <a:gd name="f8" fmla="+- f4 0 f2"/>
                <a:gd name="f9" fmla="+- f3 0 f2"/>
                <a:gd name="f10" fmla="*/ f9 1 774"/>
                <a:gd name="f11" fmla="*/ f8 1 1020"/>
                <a:gd name="f12" fmla="*/ 0 1 f10"/>
                <a:gd name="f13" fmla="*/ f3 1 f10"/>
                <a:gd name="f14" fmla="*/ 0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774" h="1020">
                  <a:moveTo>
                    <a:pt x="f2" y="f2"/>
                  </a:moveTo>
                  <a:lnTo>
                    <a:pt x="f5" y="f4"/>
                  </a:lnTo>
                  <a:lnTo>
                    <a:pt x="f3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262626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sl-SI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58F2A6EF-F963-4B65-8D38-23F4EA8BCCFD}"/>
                </a:ext>
              </a:extLst>
            </p:cNvPr>
            <p:cNvSpPr/>
            <p:nvPr/>
          </p:nvSpPr>
          <p:spPr>
            <a:xfrm>
              <a:off x="457200" y="5291139"/>
              <a:ext cx="1495428" cy="156686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42"/>
                <a:gd name="f4" fmla="val 987"/>
                <a:gd name="f5" fmla="val 909"/>
                <a:gd name="f6" fmla="*/ f0 1 942"/>
                <a:gd name="f7" fmla="*/ f1 1 987"/>
                <a:gd name="f8" fmla="+- f4 0 f2"/>
                <a:gd name="f9" fmla="+- f3 0 f2"/>
                <a:gd name="f10" fmla="*/ f9 1 942"/>
                <a:gd name="f11" fmla="*/ f8 1 987"/>
                <a:gd name="f12" fmla="*/ 0 1 f10"/>
                <a:gd name="f13" fmla="*/ f3 1 f10"/>
                <a:gd name="f14" fmla="*/ 0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942" h="987">
                  <a:moveTo>
                    <a:pt x="f2" y="f2"/>
                  </a:moveTo>
                  <a:lnTo>
                    <a:pt x="f5" y="f4"/>
                  </a:lnTo>
                  <a:lnTo>
                    <a:pt x="f3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0C5A82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sl-SI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9A4E5B5F-265B-4B6D-9EE8-9DB03EC24663}"/>
                </a:ext>
              </a:extLst>
            </p:cNvPr>
            <p:cNvSpPr/>
            <p:nvPr/>
          </p:nvSpPr>
          <p:spPr>
            <a:xfrm>
              <a:off x="457200" y="5286375"/>
              <a:ext cx="2130423" cy="157162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42"/>
                <a:gd name="f4" fmla="val 990"/>
                <a:gd name="f5" fmla="val 3"/>
                <a:gd name="f6" fmla="val 942"/>
                <a:gd name="f7" fmla="val 156"/>
                <a:gd name="f8" fmla="val 27"/>
                <a:gd name="f9" fmla="*/ f0 1 1342"/>
                <a:gd name="f10" fmla="*/ f1 1 990"/>
                <a:gd name="f11" fmla="+- f4 0 f2"/>
                <a:gd name="f12" fmla="+- f3 0 f2"/>
                <a:gd name="f13" fmla="*/ f12 1 1342"/>
                <a:gd name="f14" fmla="*/ f11 1 990"/>
                <a:gd name="f15" fmla="*/ 0 1 f13"/>
                <a:gd name="f16" fmla="*/ f3 1 f13"/>
                <a:gd name="f17" fmla="*/ 0 1 f14"/>
                <a:gd name="f18" fmla="*/ f4 1 f14"/>
                <a:gd name="f19" fmla="*/ f15 f9 1"/>
                <a:gd name="f20" fmla="*/ f16 f9 1"/>
                <a:gd name="f21" fmla="*/ f18 f10 1"/>
                <a:gd name="f22" fmla="*/ f17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1342" h="990">
                  <a:moveTo>
                    <a:pt x="f2" y="f5"/>
                  </a:moveTo>
                  <a:lnTo>
                    <a:pt x="f6" y="f4"/>
                  </a:lnTo>
                  <a:lnTo>
                    <a:pt x="f3" y="f4"/>
                  </a:lnTo>
                  <a:lnTo>
                    <a:pt x="f7" y="f8"/>
                  </a:lnTo>
                  <a:lnTo>
                    <a:pt x="f2" y="f2"/>
                  </a:lnTo>
                  <a:lnTo>
                    <a:pt x="f2" y="f5"/>
                  </a:lnTo>
                  <a:close/>
                </a:path>
              </a:pathLst>
            </a:custGeom>
            <a:solidFill>
              <a:srgbClr val="1287C3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sl-SI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F868D8BE-64D0-414B-9CB5-DC30A0531090}"/>
                </a:ext>
              </a:extLst>
            </p:cNvPr>
            <p:cNvSpPr/>
            <p:nvPr/>
          </p:nvSpPr>
          <p:spPr>
            <a:xfrm>
              <a:off x="150811" y="5238753"/>
              <a:ext cx="1695453" cy="16192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68"/>
                <a:gd name="f4" fmla="val 1020"/>
                <a:gd name="f5" fmla="val 184"/>
                <a:gd name="f6" fmla="val 60"/>
                <a:gd name="f7" fmla="val 154"/>
                <a:gd name="f8" fmla="val 27"/>
                <a:gd name="f9" fmla="val 157"/>
                <a:gd name="f10" fmla="val 24"/>
                <a:gd name="f11" fmla="val 774"/>
                <a:gd name="f12" fmla="*/ f0 1 1068"/>
                <a:gd name="f13" fmla="*/ f1 1 1020"/>
                <a:gd name="f14" fmla="+- f4 0 f2"/>
                <a:gd name="f15" fmla="+- f3 0 f2"/>
                <a:gd name="f16" fmla="*/ f15 1 1068"/>
                <a:gd name="f17" fmla="*/ f14 1 1020"/>
                <a:gd name="f18" fmla="*/ 0 1 f16"/>
                <a:gd name="f19" fmla="*/ f3 1 f16"/>
                <a:gd name="f20" fmla="*/ 0 1 f17"/>
                <a:gd name="f21" fmla="*/ f4 1 f17"/>
                <a:gd name="f22" fmla="*/ f18 f12 1"/>
                <a:gd name="f23" fmla="*/ f19 f12 1"/>
                <a:gd name="f24" fmla="*/ f21 f13 1"/>
                <a:gd name="f25" fmla="*/ f20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1068" h="1020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8"/>
                  </a:lnTo>
                  <a:lnTo>
                    <a:pt x="f9" y="f10"/>
                  </a:lnTo>
                  <a:lnTo>
                    <a:pt x="f7" y="f10"/>
                  </a:lnTo>
                  <a:lnTo>
                    <a:pt x="f2" y="f2"/>
                  </a:lnTo>
                  <a:lnTo>
                    <a:pt x="f2" y="f2"/>
                  </a:lnTo>
                  <a:lnTo>
                    <a:pt x="f11" y="f4"/>
                  </a:lnTo>
                  <a:lnTo>
                    <a:pt x="f3" y="f4"/>
                  </a:lnTo>
                  <a:close/>
                </a:path>
              </a:pathLst>
            </a:custGeom>
            <a:solidFill>
              <a:srgbClr val="404040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sl-SI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B89F86BE-D53B-4E3E-8205-09EAB5DFA0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84308" y="685800"/>
            <a:ext cx="10018715" cy="17526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D5C9F06-F714-493B-85D4-AEE00E59C7E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84308" y="2667003"/>
            <a:ext cx="10018715" cy="31242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A4E6D5C-D37C-471C-B296-39DD0217BF94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9732654" y="5883277"/>
            <a:ext cx="11430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l-SI" sz="1000" b="0" i="0" u="none" strike="noStrike" kern="1200" cap="none" spc="0" baseline="0">
                <a:solidFill>
                  <a:srgbClr val="000000"/>
                </a:solidFill>
                <a:uFillTx/>
                <a:latin typeface="Corbel"/>
              </a:defRPr>
            </a:lvl1pPr>
          </a:lstStyle>
          <a:p>
            <a:pPr lvl="0"/>
            <a:fld id="{F6A093AE-6B38-485C-9792-976C80E383D0}" type="datetime1">
              <a:rPr lang="sl-SI"/>
              <a:pPr lvl="0"/>
              <a:t>7. 10. 2020</a:t>
            </a:fld>
            <a:endParaRPr lang="sl-SI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0AF24240-1964-4CDD-AF65-025B5C2A8D19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2572280" y="5883277"/>
            <a:ext cx="708417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l-SI" sz="1000" b="0" i="0" u="none" strike="noStrike" kern="1200" cap="none" spc="0" baseline="0">
                <a:solidFill>
                  <a:srgbClr val="000000"/>
                </a:solidFill>
                <a:uFillTx/>
                <a:latin typeface="Corbel"/>
              </a:defRPr>
            </a:lvl1pPr>
          </a:lstStyle>
          <a:p>
            <a:pPr lvl="0"/>
            <a:endParaRPr lang="sl-SI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8316062-F464-4A69-8757-EA3470720BAF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0951860" y="5883277"/>
            <a:ext cx="55116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l-SI" sz="1000" b="0" i="0" u="none" strike="noStrike" kern="1200" cap="none" spc="0" baseline="0">
                <a:solidFill>
                  <a:srgbClr val="000000"/>
                </a:solidFill>
                <a:uFillTx/>
                <a:latin typeface="Corbel"/>
              </a:defRPr>
            </a:lvl1pPr>
          </a:lstStyle>
          <a:p>
            <a:pPr lvl="0"/>
            <a:fld id="{FFCA2CC4-CD9F-45EA-8B08-122A9E1A7E3A}" type="slidenum">
              <a:t>‹Nr.›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marL="0" marR="0" lvl="0" indent="0" algn="ctr" defTabSz="4572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4000" b="0" i="0" u="none" strike="noStrike" kern="1200" cap="none" spc="0" baseline="0">
          <a:solidFill>
            <a:srgbClr val="000000"/>
          </a:solidFill>
          <a:uFillTx/>
          <a:latin typeface="Corbel"/>
        </a:defRPr>
      </a:lvl1pPr>
    </p:titleStyle>
    <p:bodyStyle>
      <a:lvl1pPr marL="285750" marR="0" lvl="0" indent="-285750" algn="l" defTabSz="457200" rtl="0" fontAlgn="auto" hangingPunct="1">
        <a:lnSpc>
          <a:spcPct val="100000"/>
        </a:lnSpc>
        <a:spcBef>
          <a:spcPts val="600"/>
        </a:spcBef>
        <a:spcAft>
          <a:spcPts val="600"/>
        </a:spcAft>
        <a:buClr>
          <a:srgbClr val="1287C3"/>
        </a:buClr>
        <a:buSzPct val="145000"/>
        <a:buFont typeface="Arial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orbel"/>
        </a:defRPr>
      </a:lvl1pPr>
      <a:lvl2pPr marL="742950" marR="0" lvl="1" indent="-285750" algn="l" defTabSz="457200" rtl="0" fontAlgn="auto" hangingPunct="1">
        <a:lnSpc>
          <a:spcPct val="100000"/>
        </a:lnSpc>
        <a:spcBef>
          <a:spcPts val="500"/>
        </a:spcBef>
        <a:spcAft>
          <a:spcPts val="600"/>
        </a:spcAft>
        <a:buClr>
          <a:srgbClr val="1287C3"/>
        </a:buClr>
        <a:buSzPct val="145000"/>
        <a:buFont typeface="Arial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orbel"/>
        </a:defRPr>
      </a:lvl2pPr>
      <a:lvl3pPr marL="1200150" marR="0" lvl="2" indent="-285750" algn="l" defTabSz="457200" rtl="0" fontAlgn="auto" hangingPunct="1">
        <a:lnSpc>
          <a:spcPct val="100000"/>
        </a:lnSpc>
        <a:spcBef>
          <a:spcPts val="400"/>
        </a:spcBef>
        <a:spcAft>
          <a:spcPts val="600"/>
        </a:spcAft>
        <a:buClr>
          <a:srgbClr val="1287C3"/>
        </a:buClr>
        <a:buSzPct val="145000"/>
        <a:buFont typeface="Arial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orbel"/>
        </a:defRPr>
      </a:lvl3pPr>
      <a:lvl4pPr marL="1543050" marR="0" lvl="3" indent="-171450" algn="l" defTabSz="457200" rtl="0" fontAlgn="auto" hangingPunct="1">
        <a:lnSpc>
          <a:spcPct val="100000"/>
        </a:lnSpc>
        <a:spcBef>
          <a:spcPts val="400"/>
        </a:spcBef>
        <a:spcAft>
          <a:spcPts val="600"/>
        </a:spcAft>
        <a:buClr>
          <a:srgbClr val="1287C3"/>
        </a:buClr>
        <a:buSzPct val="145000"/>
        <a:buFont typeface="Arial"/>
        <a:buChar char="•"/>
        <a:tabLst/>
        <a:defRPr lang="en-US" sz="1600" b="0" i="0" u="none" strike="noStrike" kern="1200" cap="none" spc="0" baseline="0">
          <a:solidFill>
            <a:srgbClr val="000000"/>
          </a:solidFill>
          <a:uFillTx/>
          <a:latin typeface="Corbel"/>
        </a:defRPr>
      </a:lvl4pPr>
      <a:lvl5pPr marL="2000250" marR="0" lvl="4" indent="-171450" algn="l" defTabSz="457200" rtl="0" fontAlgn="auto" hangingPunct="1">
        <a:lnSpc>
          <a:spcPct val="100000"/>
        </a:lnSpc>
        <a:spcBef>
          <a:spcPts val="300"/>
        </a:spcBef>
        <a:spcAft>
          <a:spcPts val="600"/>
        </a:spcAft>
        <a:buClr>
          <a:srgbClr val="1287C3"/>
        </a:buClr>
        <a:buSzPct val="145000"/>
        <a:buFont typeface="Arial"/>
        <a:buChar char="•"/>
        <a:tabLst/>
        <a:defRPr lang="en-US" sz="1400" b="0" i="0" u="none" strike="noStrike" kern="1200" cap="none" spc="0" baseline="0">
          <a:solidFill>
            <a:srgbClr val="000000"/>
          </a:solidFill>
          <a:uFillTx/>
          <a:latin typeface="Corbe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B0AF7-4CBF-46EA-8531-387447853808}"/>
              </a:ext>
            </a:extLst>
          </p:cNvPr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sl-SI"/>
              <a:t>SKILLS4LIFE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601542-205E-4523-B7A8-26661556559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sl-SI"/>
              <a:t>11.11.2018 – 17.11.2018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35CE56-8F37-4032-876F-CC371C996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324" y="873965"/>
            <a:ext cx="6299466" cy="472458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8646D-62DA-475A-8FA6-F1C31CF531A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sl-SI"/>
              <a:t>MONDAY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06BC9-8229-48F6-9B06-2ACAA4DBCFD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04508" y="4314889"/>
            <a:ext cx="5950284" cy="2016736"/>
          </a:xfrm>
        </p:spPr>
        <p:txBody>
          <a:bodyPr/>
          <a:lstStyle/>
          <a:p>
            <a:pPr lvl="0"/>
            <a:r>
              <a:rPr lang="sl-SI"/>
              <a:t>We went to the Honey Museum in Radovljica where we learned a lot of new things about bees. We also visited the lake Bled and small family company Logar trade.</a:t>
            </a:r>
          </a:p>
        </p:txBody>
      </p:sp>
      <p:pic>
        <p:nvPicPr>
          <p:cNvPr id="4" name="Slika 5">
            <a:extLst>
              <a:ext uri="{FF2B5EF4-FFF2-40B4-BE49-F238E27FC236}">
                <a16:creationId xmlns:a16="http://schemas.microsoft.com/office/drawing/2014/main" id="{CCF13B99-9203-4F0E-948F-CC6BC8887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846" y="399208"/>
            <a:ext cx="4838794" cy="362908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Slika 6">
            <a:extLst>
              <a:ext uri="{FF2B5EF4-FFF2-40B4-BE49-F238E27FC236}">
                <a16:creationId xmlns:a16="http://schemas.microsoft.com/office/drawing/2014/main" id="{0AF61F81-ED49-423B-9B7F-83616D01D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6474" y="119502"/>
            <a:ext cx="4335344" cy="325150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Slika 7">
            <a:extLst>
              <a:ext uri="{FF2B5EF4-FFF2-40B4-BE49-F238E27FC236}">
                <a16:creationId xmlns:a16="http://schemas.microsoft.com/office/drawing/2014/main" id="{018B24AC-AC7D-4159-B06D-CDE73EB2A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4802" y="3462485"/>
            <a:ext cx="4395639" cy="329673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78AB3-7ED5-4C4B-8211-027E81414E2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sl-SI"/>
              <a:t>TUESDAY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234FA-9288-4051-84FA-CA0E1121321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286871" y="2169926"/>
            <a:ext cx="4432105" cy="2462241"/>
          </a:xfrm>
        </p:spPr>
        <p:txBody>
          <a:bodyPr/>
          <a:lstStyle/>
          <a:p>
            <a:pPr lvl="0"/>
            <a:r>
              <a:rPr lang="sl-SI"/>
              <a:t>We saw the capital city of Slovenia, Ljubljana. There we went to a company called Medex and then an ex-student showed us his homemade honey production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4B5D6C2-AA29-43E0-84A5-03D27CF0E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3647" y="173864"/>
            <a:ext cx="3620310" cy="27152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Slika 6">
            <a:extLst>
              <a:ext uri="{FF2B5EF4-FFF2-40B4-BE49-F238E27FC236}">
                <a16:creationId xmlns:a16="http://schemas.microsoft.com/office/drawing/2014/main" id="{25EB78A9-72A5-4C5C-BDAB-5A24365C0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34" y="173864"/>
            <a:ext cx="4039736" cy="30298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Slika 7">
            <a:extLst>
              <a:ext uri="{FF2B5EF4-FFF2-40B4-BE49-F238E27FC236}">
                <a16:creationId xmlns:a16="http://schemas.microsoft.com/office/drawing/2014/main" id="{F697CD5A-FCCD-41ED-9985-29F2D234E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9997" y="3761887"/>
            <a:ext cx="3913961" cy="293547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Slika 8">
            <a:extLst>
              <a:ext uri="{FF2B5EF4-FFF2-40B4-BE49-F238E27FC236}">
                <a16:creationId xmlns:a16="http://schemas.microsoft.com/office/drawing/2014/main" id="{F17363DE-1077-4BCC-940E-76B9199923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134" y="3527855"/>
            <a:ext cx="4226009" cy="316951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75FBB-A0A9-444B-BD7C-C538593A0E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9592" y="191877"/>
            <a:ext cx="10018715" cy="1752603"/>
          </a:xfrm>
        </p:spPr>
        <p:txBody>
          <a:bodyPr/>
          <a:lstStyle/>
          <a:p>
            <a:pPr lvl="0"/>
            <a:r>
              <a:rPr lang="sl-SI"/>
              <a:t>WEDNESDAY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0D593-1023-483D-A834-ED3EDA14259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36082" y="865635"/>
            <a:ext cx="4298301" cy="2861934"/>
          </a:xfrm>
        </p:spPr>
        <p:txBody>
          <a:bodyPr/>
          <a:lstStyle/>
          <a:p>
            <a:pPr lvl="0"/>
            <a:r>
              <a:rPr lang="sl-SI" sz="2000"/>
              <a:t>We had workshops at BC Naklo school where we made creams, lipbalm, honey cookies, soap and we painted beehive panels.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614F7E-2125-4A6E-B475-368AE8746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5247" y="151113"/>
            <a:ext cx="2584926" cy="34551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D58FE412-1C13-40A3-8D05-52A7BE1AF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4561" y="3009198"/>
            <a:ext cx="2709129" cy="361216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Slika 6">
            <a:extLst>
              <a:ext uri="{FF2B5EF4-FFF2-40B4-BE49-F238E27FC236}">
                <a16:creationId xmlns:a16="http://schemas.microsoft.com/office/drawing/2014/main" id="{1471EEA9-B924-4F89-B215-A3B09CCBF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1217" y="3719001"/>
            <a:ext cx="3869823" cy="290236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Slika 7">
            <a:extLst>
              <a:ext uri="{FF2B5EF4-FFF2-40B4-BE49-F238E27FC236}">
                <a16:creationId xmlns:a16="http://schemas.microsoft.com/office/drawing/2014/main" id="{44E46A3D-0940-4EBF-9C74-17A367D15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871" y="3391436"/>
            <a:ext cx="4159486" cy="311961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Slika 8">
            <a:extLst>
              <a:ext uri="{FF2B5EF4-FFF2-40B4-BE49-F238E27FC236}">
                <a16:creationId xmlns:a16="http://schemas.microsoft.com/office/drawing/2014/main" id="{DB6C56B6-998E-4806-9F7D-6ABD66B6F2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04" y="151113"/>
            <a:ext cx="4044921" cy="303368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6FB56-3350-4E94-99EF-E0BEB563B69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sl-SI"/>
              <a:t>THURSDAY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7509F-2E26-481B-B245-A66C2DFB131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493498" y="1894700"/>
            <a:ext cx="3861236" cy="2722607"/>
          </a:xfrm>
        </p:spPr>
        <p:txBody>
          <a:bodyPr/>
          <a:lstStyle/>
          <a:p>
            <a:pPr lvl="0"/>
            <a:r>
              <a:rPr lang="sl-SI"/>
              <a:t>We spent learning how to give a product the right price and making sure our products from the previous day were </a:t>
            </a:r>
            <a:br>
              <a:rPr lang="sl-SI"/>
            </a:br>
            <a:r>
              <a:rPr lang="sl-SI"/>
              <a:t>packed and prepared </a:t>
            </a:r>
            <a:br>
              <a:rPr lang="sl-SI"/>
            </a:br>
            <a:r>
              <a:rPr lang="sl-SI"/>
              <a:t>for sale.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263BCB-040F-41CB-95C9-AE59266F0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4254" y="111675"/>
            <a:ext cx="2521942" cy="33625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D2867E-D065-4938-B8E8-02230E5C1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68" y="156947"/>
            <a:ext cx="4362730" cy="327205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0E9B7BA0-B16D-4429-AFE5-CB120E2FF5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768" y="3515493"/>
            <a:ext cx="4362730" cy="327205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2594C926-399F-4F5F-AC66-E0A31FFAD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8184" y="3515493"/>
            <a:ext cx="4226503" cy="316987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42902-8311-41EF-9709-1B53129DD75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sl-SI"/>
              <a:t>FRIDAY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6726E-7C2A-4532-939F-41EAC7A8880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59144" y="3031528"/>
            <a:ext cx="4831488" cy="2170666"/>
          </a:xfrm>
        </p:spPr>
        <p:txBody>
          <a:bodyPr/>
          <a:lstStyle/>
          <a:p>
            <a:pPr lvl="0"/>
            <a:r>
              <a:rPr lang="sl-SI"/>
              <a:t>The Belgi</a:t>
            </a:r>
            <a:r>
              <a:rPr lang="de-DE"/>
              <a:t>an</a:t>
            </a:r>
            <a:r>
              <a:rPr lang="sl-SI"/>
              <a:t> and German students spent the day in classes with us.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6FB19E7-989F-4BD8-9DA0-2B7EE5DF4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89" y="2014148"/>
            <a:ext cx="6277237" cy="470792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6B9841A-4885-48BA-BB00-3D3E606BF45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Označba mesta vsebine 3">
            <a:extLst>
              <a:ext uri="{FF2B5EF4-FFF2-40B4-BE49-F238E27FC236}">
                <a16:creationId xmlns:a16="http://schemas.microsoft.com/office/drawing/2014/main" id="{E25DE222-BB36-4A08-B8B3-99E65486C7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4308" y="-56217"/>
            <a:ext cx="9218953" cy="6914217"/>
          </a:xfrm>
        </p:spPr>
      </p:pic>
      <p:sp>
        <p:nvSpPr>
          <p:cNvPr id="4" name="PoljeZBesedilom 4">
            <a:extLst>
              <a:ext uri="{FF2B5EF4-FFF2-40B4-BE49-F238E27FC236}">
                <a16:creationId xmlns:a16="http://schemas.microsoft.com/office/drawing/2014/main" id="{B63FD834-688E-4E86-B08E-BE9C018B611A}"/>
              </a:ext>
            </a:extLst>
          </p:cNvPr>
          <p:cNvSpPr txBox="1"/>
          <p:nvPr/>
        </p:nvSpPr>
        <p:spPr>
          <a:xfrm>
            <a:off x="2271287" y="362632"/>
            <a:ext cx="3822493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l-SI" sz="36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THANK YOU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arallax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TM03457496%5b%5bfn=Parallax%5d%5d</Template>
  <TotalTime>0</TotalTime>
  <Words>138</Words>
  <Application>Microsoft Office PowerPoint</Application>
  <PresentationFormat>Breitbild</PresentationFormat>
  <Paragraphs>13</Paragraphs>
  <Slides>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1" baseType="lpstr">
      <vt:lpstr>Arial</vt:lpstr>
      <vt:lpstr>Calibri</vt:lpstr>
      <vt:lpstr>Corbel</vt:lpstr>
      <vt:lpstr>Parallax</vt:lpstr>
      <vt:lpstr>SKILLS4LIFE</vt:lpstr>
      <vt:lpstr>MONDAY</vt:lpstr>
      <vt:lpstr>TUESDAY</vt:lpstr>
      <vt:lpstr>WEDNESDAY</vt:lpstr>
      <vt:lpstr>THURSDAY</vt:lpstr>
      <vt:lpstr>FRIDAY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SKILLS4LIFE</dc:title>
  <dc:creator>Tomaž Frelih</dc:creator>
  <cp:lastModifiedBy>Marco Zimmermann</cp:lastModifiedBy>
  <cp:revision>2</cp:revision>
  <dcterms:created xsi:type="dcterms:W3CDTF">2018-11-15T18:28:39Z</dcterms:created>
  <dcterms:modified xsi:type="dcterms:W3CDTF">2020-10-07T12:55:22Z</dcterms:modified>
</cp:coreProperties>
</file>